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 snapToGrid="0">
      <p:cViewPr>
        <p:scale>
          <a:sx n="90" d="100"/>
          <a:sy n="90" d="100"/>
        </p:scale>
        <p:origin x="-1194" y="-6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174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117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571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509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432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733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908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609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119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926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061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976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2" y="1594372"/>
            <a:ext cx="7772400" cy="3109494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Итоги ГИА </a:t>
            </a:r>
            <a:b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(ОГЭ и ЕГЭ)</a:t>
            </a:r>
            <a:b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2021-2022</a:t>
            </a:r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 учебный год</a:t>
            </a:r>
            <a:endParaRPr lang="en-US" dirty="0">
              <a:solidFill>
                <a:srgbClr val="002060"/>
              </a:solidFill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444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1">
            <a:extLst>
              <a:ext uri="{FF2B5EF4-FFF2-40B4-BE49-F238E27FC236}">
                <a16:creationId xmlns="" xmlns:a16="http://schemas.microsoft.com/office/drawing/2014/main" id="{8D23994C-0159-4695-933D-F27AA17B3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352" y="278817"/>
            <a:ext cx="6497051" cy="53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Результаты ГИА-9 (ОГЭ) - </a:t>
            </a:r>
            <a:r>
              <a:rPr lang="ru-RU" altLang="en-US" sz="2800" b="1" dirty="0" smtClean="0">
                <a:solidFill>
                  <a:srgbClr val="FFFF00"/>
                </a:solidFill>
                <a:latin typeface="Times New Roman"/>
                <a:cs typeface="Arial"/>
              </a:rPr>
              <a:t>2022</a:t>
            </a:r>
            <a:endParaRPr lang="ru-RU" altLang="en-US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34B39893-D7AC-4287-B680-F6B04AF7D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8780352"/>
              </p:ext>
            </p:extLst>
          </p:nvPr>
        </p:nvGraphicFramePr>
        <p:xfrm>
          <a:off x="1770611" y="830597"/>
          <a:ext cx="8753305" cy="12447273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930221">
                  <a:extLst>
                    <a:ext uri="{9D8B030D-6E8A-4147-A177-3AD203B41FA5}">
                      <a16:colId xmlns="" xmlns:a16="http://schemas.microsoft.com/office/drawing/2014/main" val="3686153395"/>
                    </a:ext>
                  </a:extLst>
                </a:gridCol>
                <a:gridCol w="865330">
                  <a:extLst>
                    <a:ext uri="{9D8B030D-6E8A-4147-A177-3AD203B41FA5}">
                      <a16:colId xmlns="" xmlns:a16="http://schemas.microsoft.com/office/drawing/2014/main" val="2904195113"/>
                    </a:ext>
                  </a:extLst>
                </a:gridCol>
                <a:gridCol w="864524"/>
                <a:gridCol w="989214"/>
                <a:gridCol w="1113906"/>
                <a:gridCol w="789708"/>
                <a:gridCol w="847899"/>
                <a:gridCol w="1354974"/>
                <a:gridCol w="997529"/>
              </a:tblGrid>
              <a:tr h="108013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9718988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Степан А.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9677761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Михаил В.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6752459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Алексей В.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4606949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Павел Д.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3448861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Диана Е.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2130621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София Е.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Михаил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4006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Ева Ж.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Евгений И.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200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Ксения К.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8013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 Н.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Николай П.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200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София С.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2583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Калмыкова М.Ю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Шаповалов О.И.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Калмыкова М.Ю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Богданов П.Р.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Свиридова О.В.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Фролова Т.В.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Пономарев Д.Э.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Ляшина</a:t>
                      </a: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И.П.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0394122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AF812466-E4E6-47A3-8806-F606C4AE5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2" y="1"/>
            <a:ext cx="1590382" cy="10943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6254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1">
            <a:extLst>
              <a:ext uri="{FF2B5EF4-FFF2-40B4-BE49-F238E27FC236}">
                <a16:creationId xmlns="" xmlns:a16="http://schemas.microsoft.com/office/drawing/2014/main" id="{8D23994C-0159-4695-933D-F27AA17B3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7313" y="278817"/>
            <a:ext cx="5797108" cy="53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Результаты ГИА-</a:t>
            </a:r>
            <a:r>
              <a:rPr lang="en-US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11</a:t>
            </a:r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 (ЕГЭ) - </a:t>
            </a:r>
            <a:r>
              <a:rPr lang="ru-RU" altLang="en-US" sz="2800" b="1" dirty="0" smtClean="0">
                <a:solidFill>
                  <a:srgbClr val="FFFF00"/>
                </a:solidFill>
                <a:latin typeface="Times New Roman"/>
                <a:cs typeface="Arial"/>
              </a:rPr>
              <a:t>2022</a:t>
            </a:r>
            <a:endParaRPr lang="ru-RU" altLang="en-US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AB2DB870-FFA7-47C6-932A-BAFDF054C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8200723"/>
              </p:ext>
            </p:extLst>
          </p:nvPr>
        </p:nvGraphicFramePr>
        <p:xfrm>
          <a:off x="2762670" y="903917"/>
          <a:ext cx="6820253" cy="11780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764">
                  <a:extLst>
                    <a:ext uri="{9D8B030D-6E8A-4147-A177-3AD203B41FA5}">
                      <a16:colId xmlns="" xmlns:a16="http://schemas.microsoft.com/office/drawing/2014/main" val="3374772612"/>
                    </a:ext>
                  </a:extLst>
                </a:gridCol>
                <a:gridCol w="1227970">
                  <a:extLst>
                    <a:ext uri="{9D8B030D-6E8A-4147-A177-3AD203B41FA5}">
                      <a16:colId xmlns="" xmlns:a16="http://schemas.microsoft.com/office/drawing/2014/main" val="1524377431"/>
                    </a:ext>
                  </a:extLst>
                </a:gridCol>
                <a:gridCol w="1096882">
                  <a:extLst>
                    <a:ext uri="{9D8B030D-6E8A-4147-A177-3AD203B41FA5}">
                      <a16:colId xmlns="" xmlns:a16="http://schemas.microsoft.com/office/drawing/2014/main" val="3311130690"/>
                    </a:ext>
                  </a:extLst>
                </a:gridCol>
                <a:gridCol w="1178011">
                  <a:extLst>
                    <a:ext uri="{9D8B030D-6E8A-4147-A177-3AD203B41FA5}">
                      <a16:colId xmlns="" xmlns:a16="http://schemas.microsoft.com/office/drawing/2014/main" val="192703594"/>
                    </a:ext>
                  </a:extLst>
                </a:gridCol>
                <a:gridCol w="903794">
                  <a:extLst>
                    <a:ext uri="{9D8B030D-6E8A-4147-A177-3AD203B41FA5}">
                      <a16:colId xmlns="" xmlns:a16="http://schemas.microsoft.com/office/drawing/2014/main" val="1120622924"/>
                    </a:ext>
                  </a:extLst>
                </a:gridCol>
                <a:gridCol w="1260832">
                  <a:extLst>
                    <a:ext uri="{9D8B030D-6E8A-4147-A177-3AD203B41FA5}">
                      <a16:colId xmlns="" xmlns:a16="http://schemas.microsoft.com/office/drawing/2014/main" val="4141541289"/>
                    </a:ext>
                  </a:extLst>
                </a:gridCol>
              </a:tblGrid>
              <a:tr h="1155787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2753613"/>
                  </a:ext>
                </a:extLst>
              </a:tr>
              <a:tr h="770525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Виктория В.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93289350"/>
                  </a:ext>
                </a:extLst>
              </a:tr>
              <a:tr h="770525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Наталия В.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9365481"/>
                  </a:ext>
                </a:extLst>
              </a:tr>
              <a:tr h="57789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Андрей Г.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3854119"/>
                  </a:ext>
                </a:extLst>
              </a:tr>
              <a:tr h="770525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Анастасия Д.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336530"/>
                  </a:ext>
                </a:extLst>
              </a:tr>
              <a:tr h="57789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Дмитрий Ж.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1835170"/>
                  </a:ext>
                </a:extLst>
              </a:tr>
              <a:tr h="57789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 К.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503064"/>
                  </a:ext>
                </a:extLst>
              </a:tr>
              <a:tr h="57789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Андрей К.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902500"/>
                  </a:ext>
                </a:extLst>
              </a:tr>
              <a:tr h="4967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Иван К.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789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Артём М.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70525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Маргарита С.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67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Тимур Т.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789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Роман Ф.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789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Назар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Х.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789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Никита Ч.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6315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Рами Мартин Ю.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6315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Ваганова И.Г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Калмыкова М.Ю.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Брагина О.С.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Свиридова О.В.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Богданов П.Р.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7405985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37AE2416-946A-41C1-9311-A1B28701F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2" y="1"/>
            <a:ext cx="1590382" cy="10943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5901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233</Words>
  <Application>Microsoft Office PowerPoint</Application>
  <PresentationFormat>Произвольный</PresentationFormat>
  <Paragraphs>133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Итоги ГИА  (ОГЭ и ЕГЭ) 2021-2022 учебный год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53</cp:revision>
  <dcterms:created xsi:type="dcterms:W3CDTF">2015-12-01T21:32:24Z</dcterms:created>
  <dcterms:modified xsi:type="dcterms:W3CDTF">2022-07-14T08:43:25Z</dcterms:modified>
</cp:coreProperties>
</file>