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94372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2020-2021</a:t>
            </a: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=""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351" y="285549"/>
            <a:ext cx="6497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ГИА-9 (ОГЭ)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2021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4B39893-D7AC-4287-B680-F6B04AF7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780352"/>
              </p:ext>
            </p:extLst>
          </p:nvPr>
        </p:nvGraphicFramePr>
        <p:xfrm>
          <a:off x="1688757" y="988538"/>
          <a:ext cx="7166918" cy="5754094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586839">
                  <a:extLst>
                    <a:ext uri="{9D8B030D-6E8A-4147-A177-3AD203B41FA5}">
                      <a16:colId xmlns="" xmlns:a16="http://schemas.microsoft.com/office/drawing/2014/main" val="3686153395"/>
                    </a:ext>
                  </a:extLst>
                </a:gridCol>
                <a:gridCol w="2139452">
                  <a:extLst>
                    <a:ext uri="{9D8B030D-6E8A-4147-A177-3AD203B41FA5}">
                      <a16:colId xmlns="" xmlns:a16="http://schemas.microsoft.com/office/drawing/2014/main" val="2904195113"/>
                    </a:ext>
                  </a:extLst>
                </a:gridCol>
                <a:gridCol w="2440627">
                  <a:extLst>
                    <a:ext uri="{9D8B030D-6E8A-4147-A177-3AD203B41FA5}">
                      <a16:colId xmlns="" xmlns:a16="http://schemas.microsoft.com/office/drawing/2014/main" val="3560993149"/>
                    </a:ext>
                  </a:extLst>
                </a:gridCol>
              </a:tblGrid>
              <a:tr h="6753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9718988"/>
                  </a:ext>
                </a:extLst>
              </a:tr>
              <a:tr h="5895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9677761"/>
                  </a:ext>
                </a:extLst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Екатерина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6752459"/>
                  </a:ext>
                </a:extLst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 К.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606949"/>
                  </a:ext>
                </a:extLst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3448861"/>
                  </a:ext>
                </a:extLst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Антон М.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130621"/>
                  </a:ext>
                </a:extLst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Кирилл П.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Мария Ф.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89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Матвей Я.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978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Медведева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М.С.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Лбова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0394122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F812466-E4E6-47A3-8806-F606C4AE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1" y="0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2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=""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1" y="285549"/>
            <a:ext cx="57971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2021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8200723"/>
              </p:ext>
            </p:extLst>
          </p:nvPr>
        </p:nvGraphicFramePr>
        <p:xfrm>
          <a:off x="757881" y="1153299"/>
          <a:ext cx="10074876" cy="4852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765">
                  <a:extLst>
                    <a:ext uri="{9D8B030D-6E8A-4147-A177-3AD203B41FA5}">
                      <a16:colId xmlns="" xmlns:a16="http://schemas.microsoft.com/office/drawing/2014/main" val="3374772612"/>
                    </a:ext>
                  </a:extLst>
                </a:gridCol>
                <a:gridCol w="1227970">
                  <a:extLst>
                    <a:ext uri="{9D8B030D-6E8A-4147-A177-3AD203B41FA5}">
                      <a16:colId xmlns="" xmlns:a16="http://schemas.microsoft.com/office/drawing/2014/main" val="1524377431"/>
                    </a:ext>
                  </a:extLst>
                </a:gridCol>
                <a:gridCol w="1096881">
                  <a:extLst>
                    <a:ext uri="{9D8B030D-6E8A-4147-A177-3AD203B41FA5}">
                      <a16:colId xmlns="" xmlns:a16="http://schemas.microsoft.com/office/drawing/2014/main" val="3311130690"/>
                    </a:ext>
                  </a:extLst>
                </a:gridCol>
                <a:gridCol w="839011">
                  <a:extLst>
                    <a:ext uri="{9D8B030D-6E8A-4147-A177-3AD203B41FA5}">
                      <a16:colId xmlns="" xmlns:a16="http://schemas.microsoft.com/office/drawing/2014/main" val="195481547"/>
                    </a:ext>
                  </a:extLst>
                </a:gridCol>
                <a:gridCol w="1178011">
                  <a:extLst>
                    <a:ext uri="{9D8B030D-6E8A-4147-A177-3AD203B41FA5}">
                      <a16:colId xmlns="" xmlns:a16="http://schemas.microsoft.com/office/drawing/2014/main" val="192703594"/>
                    </a:ext>
                  </a:extLst>
                </a:gridCol>
                <a:gridCol w="903793">
                  <a:extLst>
                    <a:ext uri="{9D8B030D-6E8A-4147-A177-3AD203B41FA5}">
                      <a16:colId xmlns="" xmlns:a16="http://schemas.microsoft.com/office/drawing/2014/main" val="1120622924"/>
                    </a:ext>
                  </a:extLst>
                </a:gridCol>
                <a:gridCol w="1319750">
                  <a:extLst>
                    <a:ext uri="{9D8B030D-6E8A-4147-A177-3AD203B41FA5}">
                      <a16:colId xmlns="" xmlns:a16="http://schemas.microsoft.com/office/drawing/2014/main" val="255829290"/>
                    </a:ext>
                  </a:extLst>
                </a:gridCol>
                <a:gridCol w="1260832">
                  <a:extLst>
                    <a:ext uri="{9D8B030D-6E8A-4147-A177-3AD203B41FA5}">
                      <a16:colId xmlns="" xmlns:a16="http://schemas.microsoft.com/office/drawing/2014/main" val="4141541289"/>
                    </a:ext>
                  </a:extLst>
                </a:gridCol>
                <a:gridCol w="1095863"/>
              </a:tblGrid>
              <a:tr h="76575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2753613"/>
                  </a:ext>
                </a:extLst>
              </a:tr>
              <a:tr h="506683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Татьяна Б.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3289350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9365481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Николай Н.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3854119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 П.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336530"/>
                  </a:ext>
                </a:extLst>
              </a:tr>
              <a:tr h="506683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Елизавета Т.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1835170"/>
                  </a:ext>
                </a:extLst>
              </a:tr>
              <a:tr h="506683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Михаил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503064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Даниил 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02500"/>
                  </a:ext>
                </a:extLst>
              </a:tr>
              <a:tr h="579377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Ваганова И.Г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Блинова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Ю.В.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Агеев А.В.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Брагина О.С.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Свиридова О.В.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Агеев А.В.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Богданов П.Р.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Тутынина</a:t>
                      </a:r>
                      <a:r>
                        <a:rPr lang="ru-RU" sz="1400" i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740598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1" y="0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156</Words>
  <Application>Microsoft Office PowerPoint</Application>
  <PresentationFormat>Произвольный</PresentationFormat>
  <Paragraphs>86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Итоги ГИА  (ОГЭ и ЕГЭ) 2020-2021 учебный год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English-5</cp:lastModifiedBy>
  <cp:revision>45</cp:revision>
  <dcterms:created xsi:type="dcterms:W3CDTF">2015-12-01T21:32:24Z</dcterms:created>
  <dcterms:modified xsi:type="dcterms:W3CDTF">2021-11-24T06:03:01Z</dcterms:modified>
</cp:coreProperties>
</file>