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94372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2019-2020</a:t>
            </a: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xmlns="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1" y="285549"/>
            <a:ext cx="57971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2020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200723"/>
              </p:ext>
            </p:extLst>
          </p:nvPr>
        </p:nvGraphicFramePr>
        <p:xfrm>
          <a:off x="150312" y="1095795"/>
          <a:ext cx="10709752" cy="4287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077">
                  <a:extLst>
                    <a:ext uri="{9D8B030D-6E8A-4147-A177-3AD203B41FA5}">
                      <a16:colId xmlns:a16="http://schemas.microsoft.com/office/drawing/2014/main" xmlns="" val="3374772612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xmlns="" val="1524377431"/>
                    </a:ext>
                  </a:extLst>
                </a:gridCol>
                <a:gridCol w="1145059">
                  <a:extLst>
                    <a:ext uri="{9D8B030D-6E8A-4147-A177-3AD203B41FA5}">
                      <a16:colId xmlns:a16="http://schemas.microsoft.com/office/drawing/2014/main" xmlns="" val="3311130690"/>
                    </a:ext>
                  </a:extLst>
                </a:gridCol>
                <a:gridCol w="1070919">
                  <a:extLst>
                    <a:ext uri="{9D8B030D-6E8A-4147-A177-3AD203B41FA5}">
                      <a16:colId xmlns:a16="http://schemas.microsoft.com/office/drawing/2014/main" xmlns="" val="195481547"/>
                    </a:ext>
                  </a:extLst>
                </a:gridCol>
                <a:gridCol w="1098679">
                  <a:extLst>
                    <a:ext uri="{9D8B030D-6E8A-4147-A177-3AD203B41FA5}">
                      <a16:colId xmlns:a16="http://schemas.microsoft.com/office/drawing/2014/main" xmlns="" val="192703594"/>
                    </a:ext>
                  </a:extLst>
                </a:gridCol>
                <a:gridCol w="1240077">
                  <a:extLst>
                    <a:ext uri="{9D8B030D-6E8A-4147-A177-3AD203B41FA5}">
                      <a16:colId xmlns:a16="http://schemas.microsoft.com/office/drawing/2014/main" xmlns="" val="1120622924"/>
                    </a:ext>
                  </a:extLst>
                </a:gridCol>
                <a:gridCol w="1402915">
                  <a:extLst>
                    <a:ext uri="{9D8B030D-6E8A-4147-A177-3AD203B41FA5}">
                      <a16:colId xmlns:a16="http://schemas.microsoft.com/office/drawing/2014/main" xmlns="" val="255829290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xmlns="" val="4141541289"/>
                    </a:ext>
                  </a:extLst>
                </a:gridCol>
                <a:gridCol w="1164919">
                  <a:extLst>
                    <a:ext uri="{9D8B030D-6E8A-4147-A177-3AD203B41FA5}">
                      <a16:colId xmlns:a16="http://schemas.microsoft.com/office/drawing/2014/main" xmlns="" val="814554615"/>
                    </a:ext>
                  </a:extLst>
                </a:gridCol>
              </a:tblGrid>
              <a:tr h="676651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753613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Кирилл 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289350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Александра З.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365481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Антон Н.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3854119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Елизавета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36530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Маргарита 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1835170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Дана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03064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Рома Ц.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02500"/>
                  </a:ext>
                </a:extLst>
              </a:tr>
              <a:tr h="511959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Ваганова И.Г.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Блинова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Ю.В.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Космачевская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Бирюков О.И.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Свиридова О.В.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Космачевская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М.А.</a:t>
                      </a: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Богданов П.Р.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Блинова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Ю.В.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0598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1" y="0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94</Words>
  <Application>Microsoft Office PowerPoint</Application>
  <PresentationFormat>Произвольный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Итоги ГИА  (ОГЭ и ЕГЭ) 2019-2020 учебный год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English-5</cp:lastModifiedBy>
  <cp:revision>42</cp:revision>
  <dcterms:created xsi:type="dcterms:W3CDTF">2015-12-01T21:32:24Z</dcterms:created>
  <dcterms:modified xsi:type="dcterms:W3CDTF">2021-11-23T14:35:23Z</dcterms:modified>
</cp:coreProperties>
</file>