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4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9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6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6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94372"/>
            <a:ext cx="7772400" cy="310949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Итоги ГИА 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(ОГЭ и ЕГЭ)</a:t>
            </a:r>
            <a:b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 i="1" dirty="0">
                <a:solidFill>
                  <a:srgbClr val="002060"/>
                </a:solidFill>
                <a:latin typeface="Times New Roman"/>
                <a:cs typeface="Times New Roman"/>
              </a:rPr>
              <a:t>2018-2019 учебный год</a:t>
            </a:r>
            <a:endParaRPr lang="en-US" dirty="0">
              <a:solidFill>
                <a:srgbClr val="002060"/>
              </a:solidFill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351" y="285549"/>
            <a:ext cx="6497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ГИА-9 (ОГЭ) - 2019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4B39893-D7AC-4287-B680-F6B04AF7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80352"/>
              </p:ext>
            </p:extLst>
          </p:nvPr>
        </p:nvGraphicFramePr>
        <p:xfrm>
          <a:off x="311354" y="1096713"/>
          <a:ext cx="11525046" cy="5540687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230924">
                  <a:extLst>
                    <a:ext uri="{9D8B030D-6E8A-4147-A177-3AD203B41FA5}">
                      <a16:colId xmlns:a16="http://schemas.microsoft.com/office/drawing/2014/main" val="3686153395"/>
                    </a:ext>
                  </a:extLst>
                </a:gridCol>
                <a:gridCol w="2227113">
                  <a:extLst>
                    <a:ext uri="{9D8B030D-6E8A-4147-A177-3AD203B41FA5}">
                      <a16:colId xmlns:a16="http://schemas.microsoft.com/office/drawing/2014/main" val="2904195113"/>
                    </a:ext>
                  </a:extLst>
                </a:gridCol>
                <a:gridCol w="2232449">
                  <a:extLst>
                    <a:ext uri="{9D8B030D-6E8A-4147-A177-3AD203B41FA5}">
                      <a16:colId xmlns:a16="http://schemas.microsoft.com/office/drawing/2014/main" val="3560993149"/>
                    </a:ext>
                  </a:extLst>
                </a:gridCol>
                <a:gridCol w="2602111">
                  <a:extLst>
                    <a:ext uri="{9D8B030D-6E8A-4147-A177-3AD203B41FA5}">
                      <a16:colId xmlns:a16="http://schemas.microsoft.com/office/drawing/2014/main" val="3089183956"/>
                    </a:ext>
                  </a:extLst>
                </a:gridCol>
                <a:gridCol w="2232449">
                  <a:extLst>
                    <a:ext uri="{9D8B030D-6E8A-4147-A177-3AD203B41FA5}">
                      <a16:colId xmlns:a16="http://schemas.microsoft.com/office/drawing/2014/main" val="280053822"/>
                    </a:ext>
                  </a:extLst>
                </a:gridCol>
              </a:tblGrid>
              <a:tr h="9514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18988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77761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Анастасия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752459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П.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06949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Михаил 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48861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Даниил Ф.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30621"/>
                  </a:ext>
                </a:extLst>
              </a:tr>
              <a:tr h="47571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Ф.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50531"/>
                  </a:ext>
                </a:extLst>
              </a:tr>
              <a:tr h="7835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"4,5"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41516"/>
                  </a:ext>
                </a:extLst>
              </a:tr>
              <a:tr h="95143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Медведева М.С.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Ваганова И.Г.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Космачевская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М.А.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Земченкова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Д.В.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394122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812466-E4E6-47A3-8806-F606C4AE5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1" y="0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1">
            <a:extLst>
              <a:ext uri="{FF2B5EF4-FFF2-40B4-BE49-F238E27FC236}">
                <a16:creationId xmlns:a16="http://schemas.microsoft.com/office/drawing/2014/main" id="{8D23994C-0159-4695-933D-F27AA17B3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311" y="285549"/>
            <a:ext cx="57971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Результаты ГИА-</a:t>
            </a:r>
            <a:r>
              <a:rPr lang="en-US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11</a:t>
            </a:r>
            <a:r>
              <a:rPr lang="ru-RU" altLang="en-US" sz="2800" b="1" dirty="0">
                <a:solidFill>
                  <a:srgbClr val="FFFF00"/>
                </a:solidFill>
                <a:latin typeface="Times New Roman"/>
                <a:cs typeface="Arial"/>
              </a:rPr>
              <a:t> (ЕГЭ) - 2019</a:t>
            </a:r>
            <a:endParaRPr lang="ru-RU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B2DB870-FFA7-47C6-932A-BAFDF054C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00723"/>
              </p:ext>
            </p:extLst>
          </p:nvPr>
        </p:nvGraphicFramePr>
        <p:xfrm>
          <a:off x="150312" y="1095795"/>
          <a:ext cx="11912251" cy="5621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661">
                  <a:extLst>
                    <a:ext uri="{9D8B030D-6E8A-4147-A177-3AD203B41FA5}">
                      <a16:colId xmlns:a16="http://schemas.microsoft.com/office/drawing/2014/main" val="3374772612"/>
                    </a:ext>
                  </a:extLst>
                </a:gridCol>
                <a:gridCol w="1152394">
                  <a:extLst>
                    <a:ext uri="{9D8B030D-6E8A-4147-A177-3AD203B41FA5}">
                      <a16:colId xmlns:a16="http://schemas.microsoft.com/office/drawing/2014/main" val="1524377431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3121374398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3311130690"/>
                    </a:ext>
                  </a:extLst>
                </a:gridCol>
                <a:gridCol w="901874">
                  <a:extLst>
                    <a:ext uri="{9D8B030D-6E8A-4147-A177-3AD203B41FA5}">
                      <a16:colId xmlns:a16="http://schemas.microsoft.com/office/drawing/2014/main" val="195481547"/>
                    </a:ext>
                  </a:extLst>
                </a:gridCol>
                <a:gridCol w="1177446">
                  <a:extLst>
                    <a:ext uri="{9D8B030D-6E8A-4147-A177-3AD203B41FA5}">
                      <a16:colId xmlns:a16="http://schemas.microsoft.com/office/drawing/2014/main" val="192703594"/>
                    </a:ext>
                  </a:extLst>
                </a:gridCol>
                <a:gridCol w="1240077">
                  <a:extLst>
                    <a:ext uri="{9D8B030D-6E8A-4147-A177-3AD203B41FA5}">
                      <a16:colId xmlns:a16="http://schemas.microsoft.com/office/drawing/2014/main" val="1120622924"/>
                    </a:ext>
                  </a:extLst>
                </a:gridCol>
                <a:gridCol w="1402915">
                  <a:extLst>
                    <a:ext uri="{9D8B030D-6E8A-4147-A177-3AD203B41FA5}">
                      <a16:colId xmlns:a16="http://schemas.microsoft.com/office/drawing/2014/main" val="255829290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4141541289"/>
                    </a:ext>
                  </a:extLst>
                </a:gridCol>
                <a:gridCol w="1164919">
                  <a:extLst>
                    <a:ext uri="{9D8B030D-6E8A-4147-A177-3AD203B41FA5}">
                      <a16:colId xmlns:a16="http://schemas.microsoft.com/office/drawing/2014/main" val="814554615"/>
                    </a:ext>
                  </a:extLst>
                </a:gridCol>
              </a:tblGrid>
              <a:tr h="676651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53613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</a:t>
                      </a:r>
                      <a:r>
                        <a:rPr lang="ru-RU" sz="120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"3"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89350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Эльвира Г.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65481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Мария Д.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54119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Алексей Е.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6530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Кристина Ж. 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35170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Алексей</a:t>
                      </a:r>
                      <a:r>
                        <a:rPr lang="ru-RU" sz="120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03064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 Р. 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02500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Глеб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52153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Елизавета С. 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"5"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173712"/>
                  </a:ext>
                </a:extLst>
              </a:tr>
              <a:tr h="447725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Николай</a:t>
                      </a:r>
                      <a:r>
                        <a:rPr lang="ru-RU" sz="1200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995733"/>
                  </a:ext>
                </a:extLst>
              </a:tr>
              <a:tr h="511959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Ваганова И.Г.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Чупин М.В.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Любимова Т.Н.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Скачко П.А.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Бирюков О.И.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Свиридова О.В.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Космачевская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Богданов П.Р.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Бомбусова Т.С.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05985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AE2416-946A-41C1-9311-A1B287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1" y="0"/>
            <a:ext cx="1590382" cy="109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1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308</Words>
  <Application>Microsoft Office PowerPoint</Application>
  <PresentationFormat>Широкоэкранный</PresentationFormat>
  <Paragraphs>169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 New Roman</vt:lpstr>
      <vt:lpstr>Office Theme</vt:lpstr>
      <vt:lpstr>Итоги ГИА  (ОГЭ и ЕГЭ) 2018-2019 учебный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INFORM-1</cp:lastModifiedBy>
  <cp:revision>41</cp:revision>
  <dcterms:created xsi:type="dcterms:W3CDTF">2015-12-01T21:32:24Z</dcterms:created>
  <dcterms:modified xsi:type="dcterms:W3CDTF">2019-08-20T12:11:05Z</dcterms:modified>
</cp:coreProperties>
</file>